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  <p:sldId id="281" r:id="rId27"/>
    <p:sldId id="283" r:id="rId28"/>
    <p:sldId id="285" r:id="rId29"/>
    <p:sldId id="284" r:id="rId30"/>
    <p:sldId id="286" r:id="rId31"/>
    <p:sldId id="287" r:id="rId3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5D5930-A4D7-4D72-82A0-ADDB2DD522AE}" v="62" dt="2019-10-18T16:00:58.3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6" d="100"/>
          <a:sy n="76" d="100"/>
        </p:scale>
        <p:origin x="3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mar Becerril" userId="70909526b2d3f64b" providerId="LiveId" clId="{4F5D5930-A4D7-4D72-82A0-ADDB2DD522AE}"/>
    <pc:docChg chg="custSel addSld modSld sldOrd">
      <pc:chgData name="Omar Becerril" userId="70909526b2d3f64b" providerId="LiveId" clId="{4F5D5930-A4D7-4D72-82A0-ADDB2DD522AE}" dt="2019-10-18T16:01:11.413" v="1670" actId="1076"/>
      <pc:docMkLst>
        <pc:docMk/>
      </pc:docMkLst>
      <pc:sldChg chg="modSp">
        <pc:chgData name="Omar Becerril" userId="70909526b2d3f64b" providerId="LiveId" clId="{4F5D5930-A4D7-4D72-82A0-ADDB2DD522AE}" dt="2019-10-18T15:23:23.073" v="27" actId="20577"/>
        <pc:sldMkLst>
          <pc:docMk/>
          <pc:sldMk cId="2436705945" sldId="257"/>
        </pc:sldMkLst>
        <pc:spChg chg="mod">
          <ac:chgData name="Omar Becerril" userId="70909526b2d3f64b" providerId="LiveId" clId="{4F5D5930-A4D7-4D72-82A0-ADDB2DD522AE}" dt="2019-10-18T15:23:23.073" v="27" actId="20577"/>
          <ac:spMkLst>
            <pc:docMk/>
            <pc:sldMk cId="2436705945" sldId="257"/>
            <ac:spMk id="3" creationId="{00000000-0000-0000-0000-000000000000}"/>
          </ac:spMkLst>
        </pc:spChg>
      </pc:sldChg>
      <pc:sldChg chg="modSp add">
        <pc:chgData name="Omar Becerril" userId="70909526b2d3f64b" providerId="LiveId" clId="{4F5D5930-A4D7-4D72-82A0-ADDB2DD522AE}" dt="2019-10-18T15:24:04.536" v="31" actId="20577"/>
        <pc:sldMkLst>
          <pc:docMk/>
          <pc:sldMk cId="3092075066" sldId="258"/>
        </pc:sldMkLst>
        <pc:spChg chg="mod">
          <ac:chgData name="Omar Becerril" userId="70909526b2d3f64b" providerId="LiveId" clId="{4F5D5930-A4D7-4D72-82A0-ADDB2DD522AE}" dt="2019-10-18T15:24:04.536" v="31" actId="20577"/>
          <ac:spMkLst>
            <pc:docMk/>
            <pc:sldMk cId="3092075066" sldId="258"/>
            <ac:spMk id="3" creationId="{00000000-0000-0000-0000-000000000000}"/>
          </ac:spMkLst>
        </pc:spChg>
      </pc:sldChg>
      <pc:sldChg chg="modSp add">
        <pc:chgData name="Omar Becerril" userId="70909526b2d3f64b" providerId="LiveId" clId="{4F5D5930-A4D7-4D72-82A0-ADDB2DD522AE}" dt="2019-10-18T15:24:57.908" v="44" actId="20577"/>
        <pc:sldMkLst>
          <pc:docMk/>
          <pc:sldMk cId="4272659941" sldId="259"/>
        </pc:sldMkLst>
        <pc:spChg chg="mod">
          <ac:chgData name="Omar Becerril" userId="70909526b2d3f64b" providerId="LiveId" clId="{4F5D5930-A4D7-4D72-82A0-ADDB2DD522AE}" dt="2019-10-18T15:24:57.908" v="44" actId="20577"/>
          <ac:spMkLst>
            <pc:docMk/>
            <pc:sldMk cId="4272659941" sldId="259"/>
            <ac:spMk id="3" creationId="{00000000-0000-0000-0000-000000000000}"/>
          </ac:spMkLst>
        </pc:spChg>
      </pc:sldChg>
      <pc:sldChg chg="modSp add">
        <pc:chgData name="Omar Becerril" userId="70909526b2d3f64b" providerId="LiveId" clId="{4F5D5930-A4D7-4D72-82A0-ADDB2DD522AE}" dt="2019-10-18T15:27:08.573" v="119" actId="14100"/>
        <pc:sldMkLst>
          <pc:docMk/>
          <pc:sldMk cId="2532712617" sldId="260"/>
        </pc:sldMkLst>
        <pc:spChg chg="mod">
          <ac:chgData name="Omar Becerril" userId="70909526b2d3f64b" providerId="LiveId" clId="{4F5D5930-A4D7-4D72-82A0-ADDB2DD522AE}" dt="2019-10-18T15:27:08.573" v="119" actId="14100"/>
          <ac:spMkLst>
            <pc:docMk/>
            <pc:sldMk cId="2532712617" sldId="260"/>
            <ac:spMk id="3" creationId="{00000000-0000-0000-0000-000000000000}"/>
          </ac:spMkLst>
        </pc:spChg>
      </pc:sldChg>
      <pc:sldChg chg="modSp add">
        <pc:chgData name="Omar Becerril" userId="70909526b2d3f64b" providerId="LiveId" clId="{4F5D5930-A4D7-4D72-82A0-ADDB2DD522AE}" dt="2019-10-18T15:27:55.562" v="128" actId="20577"/>
        <pc:sldMkLst>
          <pc:docMk/>
          <pc:sldMk cId="918610599" sldId="261"/>
        </pc:sldMkLst>
        <pc:spChg chg="mod">
          <ac:chgData name="Omar Becerril" userId="70909526b2d3f64b" providerId="LiveId" clId="{4F5D5930-A4D7-4D72-82A0-ADDB2DD522AE}" dt="2019-10-18T15:27:55.562" v="128" actId="20577"/>
          <ac:spMkLst>
            <pc:docMk/>
            <pc:sldMk cId="918610599" sldId="261"/>
            <ac:spMk id="3" creationId="{00000000-0000-0000-0000-000000000000}"/>
          </ac:spMkLst>
        </pc:spChg>
      </pc:sldChg>
      <pc:sldChg chg="modSp add">
        <pc:chgData name="Omar Becerril" userId="70909526b2d3f64b" providerId="LiveId" clId="{4F5D5930-A4D7-4D72-82A0-ADDB2DD522AE}" dt="2019-10-18T15:30:16.074" v="363" actId="313"/>
        <pc:sldMkLst>
          <pc:docMk/>
          <pc:sldMk cId="3410101332" sldId="262"/>
        </pc:sldMkLst>
        <pc:spChg chg="mod">
          <ac:chgData name="Omar Becerril" userId="70909526b2d3f64b" providerId="LiveId" clId="{4F5D5930-A4D7-4D72-82A0-ADDB2DD522AE}" dt="2019-10-18T15:30:16.074" v="363" actId="313"/>
          <ac:spMkLst>
            <pc:docMk/>
            <pc:sldMk cId="3410101332" sldId="262"/>
            <ac:spMk id="3" creationId="{00000000-0000-0000-0000-000000000000}"/>
          </ac:spMkLst>
        </pc:spChg>
      </pc:sldChg>
      <pc:sldChg chg="modSp add">
        <pc:chgData name="Omar Becerril" userId="70909526b2d3f64b" providerId="LiveId" clId="{4F5D5930-A4D7-4D72-82A0-ADDB2DD522AE}" dt="2019-10-18T15:31:55.168" v="513" actId="20577"/>
        <pc:sldMkLst>
          <pc:docMk/>
          <pc:sldMk cId="4057883484" sldId="263"/>
        </pc:sldMkLst>
        <pc:spChg chg="mod">
          <ac:chgData name="Omar Becerril" userId="70909526b2d3f64b" providerId="LiveId" clId="{4F5D5930-A4D7-4D72-82A0-ADDB2DD522AE}" dt="2019-10-18T15:31:55.168" v="513" actId="20577"/>
          <ac:spMkLst>
            <pc:docMk/>
            <pc:sldMk cId="4057883484" sldId="263"/>
            <ac:spMk id="3" creationId="{00000000-0000-0000-0000-000000000000}"/>
          </ac:spMkLst>
        </pc:spChg>
      </pc:sldChg>
      <pc:sldChg chg="modSp add">
        <pc:chgData name="Omar Becerril" userId="70909526b2d3f64b" providerId="LiveId" clId="{4F5D5930-A4D7-4D72-82A0-ADDB2DD522AE}" dt="2019-10-18T15:33:07.832" v="673" actId="20577"/>
        <pc:sldMkLst>
          <pc:docMk/>
          <pc:sldMk cId="1207336676" sldId="264"/>
        </pc:sldMkLst>
        <pc:spChg chg="mod">
          <ac:chgData name="Omar Becerril" userId="70909526b2d3f64b" providerId="LiveId" clId="{4F5D5930-A4D7-4D72-82A0-ADDB2DD522AE}" dt="2019-10-18T15:33:07.832" v="673" actId="20577"/>
          <ac:spMkLst>
            <pc:docMk/>
            <pc:sldMk cId="1207336676" sldId="264"/>
            <ac:spMk id="3" creationId="{00000000-0000-0000-0000-000000000000}"/>
          </ac:spMkLst>
        </pc:spChg>
      </pc:sldChg>
      <pc:sldChg chg="modSp add">
        <pc:chgData name="Omar Becerril" userId="70909526b2d3f64b" providerId="LiveId" clId="{4F5D5930-A4D7-4D72-82A0-ADDB2DD522AE}" dt="2019-10-18T15:34:48.762" v="789" actId="20577"/>
        <pc:sldMkLst>
          <pc:docMk/>
          <pc:sldMk cId="1830916140" sldId="265"/>
        </pc:sldMkLst>
        <pc:spChg chg="mod">
          <ac:chgData name="Omar Becerril" userId="70909526b2d3f64b" providerId="LiveId" clId="{4F5D5930-A4D7-4D72-82A0-ADDB2DD522AE}" dt="2019-10-18T15:34:48.762" v="789" actId="20577"/>
          <ac:spMkLst>
            <pc:docMk/>
            <pc:sldMk cId="1830916140" sldId="265"/>
            <ac:spMk id="3" creationId="{00000000-0000-0000-0000-000000000000}"/>
          </ac:spMkLst>
        </pc:spChg>
      </pc:sldChg>
      <pc:sldChg chg="modSp add">
        <pc:chgData name="Omar Becerril" userId="70909526b2d3f64b" providerId="LiveId" clId="{4F5D5930-A4D7-4D72-82A0-ADDB2DD522AE}" dt="2019-10-18T15:36:13.464" v="952" actId="20577"/>
        <pc:sldMkLst>
          <pc:docMk/>
          <pc:sldMk cId="710232572" sldId="266"/>
        </pc:sldMkLst>
        <pc:spChg chg="mod">
          <ac:chgData name="Omar Becerril" userId="70909526b2d3f64b" providerId="LiveId" clId="{4F5D5930-A4D7-4D72-82A0-ADDB2DD522AE}" dt="2019-10-18T15:36:13.464" v="952" actId="20577"/>
          <ac:spMkLst>
            <pc:docMk/>
            <pc:sldMk cId="710232572" sldId="266"/>
            <ac:spMk id="3" creationId="{00000000-0000-0000-0000-000000000000}"/>
          </ac:spMkLst>
        </pc:spChg>
      </pc:sldChg>
      <pc:sldChg chg="addSp delSp modSp add">
        <pc:chgData name="Omar Becerril" userId="70909526b2d3f64b" providerId="LiveId" clId="{4F5D5930-A4D7-4D72-82A0-ADDB2DD522AE}" dt="2019-10-18T15:36:47.114" v="959" actId="1076"/>
        <pc:sldMkLst>
          <pc:docMk/>
          <pc:sldMk cId="4236726013" sldId="267"/>
        </pc:sldMkLst>
        <pc:spChg chg="del">
          <ac:chgData name="Omar Becerril" userId="70909526b2d3f64b" providerId="LiveId" clId="{4F5D5930-A4D7-4D72-82A0-ADDB2DD522AE}" dt="2019-10-18T15:36:28.843" v="954" actId="478"/>
          <ac:spMkLst>
            <pc:docMk/>
            <pc:sldMk cId="4236726013" sldId="267"/>
            <ac:spMk id="3" creationId="{00000000-0000-0000-0000-000000000000}"/>
          </ac:spMkLst>
        </pc:spChg>
        <pc:spChg chg="add del mod">
          <ac:chgData name="Omar Becerril" userId="70909526b2d3f64b" providerId="LiveId" clId="{4F5D5930-A4D7-4D72-82A0-ADDB2DD522AE}" dt="2019-10-18T15:36:30.854" v="955" actId="478"/>
          <ac:spMkLst>
            <pc:docMk/>
            <pc:sldMk cId="4236726013" sldId="267"/>
            <ac:spMk id="5" creationId="{1B744674-F8CD-4075-B6C4-FB36DA3483D2}"/>
          </ac:spMkLst>
        </pc:spChg>
        <pc:picChg chg="add mod">
          <ac:chgData name="Omar Becerril" userId="70909526b2d3f64b" providerId="LiveId" clId="{4F5D5930-A4D7-4D72-82A0-ADDB2DD522AE}" dt="2019-10-18T15:36:47.114" v="959" actId="1076"/>
          <ac:picMkLst>
            <pc:docMk/>
            <pc:sldMk cId="4236726013" sldId="267"/>
            <ac:picMk id="6" creationId="{317C41C9-0470-49A0-8A8D-C38863DC2755}"/>
          </ac:picMkLst>
        </pc:picChg>
      </pc:sldChg>
      <pc:sldChg chg="addSp delSp modSp add">
        <pc:chgData name="Omar Becerril" userId="70909526b2d3f64b" providerId="LiveId" clId="{4F5D5930-A4D7-4D72-82A0-ADDB2DD522AE}" dt="2019-10-18T15:37:10.708" v="965" actId="1076"/>
        <pc:sldMkLst>
          <pc:docMk/>
          <pc:sldMk cId="4209509473" sldId="268"/>
        </pc:sldMkLst>
        <pc:picChg chg="add mod">
          <ac:chgData name="Omar Becerril" userId="70909526b2d3f64b" providerId="LiveId" clId="{4F5D5930-A4D7-4D72-82A0-ADDB2DD522AE}" dt="2019-10-18T15:37:10.708" v="965" actId="1076"/>
          <ac:picMkLst>
            <pc:docMk/>
            <pc:sldMk cId="4209509473" sldId="268"/>
            <ac:picMk id="3" creationId="{2267C8E3-111F-4997-AC71-1C6D295FC196}"/>
          </ac:picMkLst>
        </pc:picChg>
        <pc:picChg chg="del">
          <ac:chgData name="Omar Becerril" userId="70909526b2d3f64b" providerId="LiveId" clId="{4F5D5930-A4D7-4D72-82A0-ADDB2DD522AE}" dt="2019-10-18T15:36:58.266" v="961" actId="478"/>
          <ac:picMkLst>
            <pc:docMk/>
            <pc:sldMk cId="4209509473" sldId="268"/>
            <ac:picMk id="6" creationId="{317C41C9-0470-49A0-8A8D-C38863DC2755}"/>
          </ac:picMkLst>
        </pc:picChg>
      </pc:sldChg>
      <pc:sldChg chg="modSp add ord">
        <pc:chgData name="Omar Becerril" userId="70909526b2d3f64b" providerId="LiveId" clId="{4F5D5930-A4D7-4D72-82A0-ADDB2DD522AE}" dt="2019-10-18T15:38:19.665" v="1004" actId="313"/>
        <pc:sldMkLst>
          <pc:docMk/>
          <pc:sldMk cId="1546791706" sldId="269"/>
        </pc:sldMkLst>
        <pc:spChg chg="mod">
          <ac:chgData name="Omar Becerril" userId="70909526b2d3f64b" providerId="LiveId" clId="{4F5D5930-A4D7-4D72-82A0-ADDB2DD522AE}" dt="2019-10-18T15:38:19.665" v="1004" actId="313"/>
          <ac:spMkLst>
            <pc:docMk/>
            <pc:sldMk cId="1546791706" sldId="269"/>
            <ac:spMk id="3" creationId="{00000000-0000-0000-0000-000000000000}"/>
          </ac:spMkLst>
        </pc:spChg>
      </pc:sldChg>
      <pc:sldChg chg="modSp add">
        <pc:chgData name="Omar Becerril" userId="70909526b2d3f64b" providerId="LiveId" clId="{4F5D5930-A4D7-4D72-82A0-ADDB2DD522AE}" dt="2019-10-18T15:39:14.483" v="1129" actId="20577"/>
        <pc:sldMkLst>
          <pc:docMk/>
          <pc:sldMk cId="380556079" sldId="270"/>
        </pc:sldMkLst>
        <pc:spChg chg="mod">
          <ac:chgData name="Omar Becerril" userId="70909526b2d3f64b" providerId="LiveId" clId="{4F5D5930-A4D7-4D72-82A0-ADDB2DD522AE}" dt="2019-10-18T15:39:14.483" v="1129" actId="20577"/>
          <ac:spMkLst>
            <pc:docMk/>
            <pc:sldMk cId="380556079" sldId="270"/>
            <ac:spMk id="3" creationId="{00000000-0000-0000-0000-000000000000}"/>
          </ac:spMkLst>
        </pc:spChg>
      </pc:sldChg>
      <pc:sldChg chg="modSp add">
        <pc:chgData name="Omar Becerril" userId="70909526b2d3f64b" providerId="LiveId" clId="{4F5D5930-A4D7-4D72-82A0-ADDB2DD522AE}" dt="2019-10-18T15:40:43.607" v="1278" actId="20577"/>
        <pc:sldMkLst>
          <pc:docMk/>
          <pc:sldMk cId="1713980745" sldId="271"/>
        </pc:sldMkLst>
        <pc:spChg chg="mod">
          <ac:chgData name="Omar Becerril" userId="70909526b2d3f64b" providerId="LiveId" clId="{4F5D5930-A4D7-4D72-82A0-ADDB2DD522AE}" dt="2019-10-18T15:40:43.607" v="1278" actId="20577"/>
          <ac:spMkLst>
            <pc:docMk/>
            <pc:sldMk cId="1713980745" sldId="271"/>
            <ac:spMk id="3" creationId="{00000000-0000-0000-0000-000000000000}"/>
          </ac:spMkLst>
        </pc:spChg>
      </pc:sldChg>
      <pc:sldChg chg="modSp add">
        <pc:chgData name="Omar Becerril" userId="70909526b2d3f64b" providerId="LiveId" clId="{4F5D5930-A4D7-4D72-82A0-ADDB2DD522AE}" dt="2019-10-18T15:44:25.969" v="1481" actId="20577"/>
        <pc:sldMkLst>
          <pc:docMk/>
          <pc:sldMk cId="3747951388" sldId="272"/>
        </pc:sldMkLst>
        <pc:spChg chg="mod">
          <ac:chgData name="Omar Becerril" userId="70909526b2d3f64b" providerId="LiveId" clId="{4F5D5930-A4D7-4D72-82A0-ADDB2DD522AE}" dt="2019-10-18T15:44:25.969" v="1481" actId="20577"/>
          <ac:spMkLst>
            <pc:docMk/>
            <pc:sldMk cId="3747951388" sldId="272"/>
            <ac:spMk id="3" creationId="{00000000-0000-0000-0000-000000000000}"/>
          </ac:spMkLst>
        </pc:spChg>
      </pc:sldChg>
      <pc:sldChg chg="addSp delSp modSp add">
        <pc:chgData name="Omar Becerril" userId="70909526b2d3f64b" providerId="LiveId" clId="{4F5D5930-A4D7-4D72-82A0-ADDB2DD522AE}" dt="2019-10-18T15:44:47.600" v="1487" actId="1076"/>
        <pc:sldMkLst>
          <pc:docMk/>
          <pc:sldMk cId="2948123568" sldId="273"/>
        </pc:sldMkLst>
        <pc:spChg chg="del">
          <ac:chgData name="Omar Becerril" userId="70909526b2d3f64b" providerId="LiveId" clId="{4F5D5930-A4D7-4D72-82A0-ADDB2DD522AE}" dt="2019-10-18T15:44:35.693" v="1483" actId="478"/>
          <ac:spMkLst>
            <pc:docMk/>
            <pc:sldMk cId="2948123568" sldId="273"/>
            <ac:spMk id="3" creationId="{00000000-0000-0000-0000-000000000000}"/>
          </ac:spMkLst>
        </pc:spChg>
        <pc:spChg chg="add del mod">
          <ac:chgData name="Omar Becerril" userId="70909526b2d3f64b" providerId="LiveId" clId="{4F5D5930-A4D7-4D72-82A0-ADDB2DD522AE}" dt="2019-10-18T15:44:37.697" v="1484" actId="478"/>
          <ac:spMkLst>
            <pc:docMk/>
            <pc:sldMk cId="2948123568" sldId="273"/>
            <ac:spMk id="5" creationId="{8DAD0E7A-A126-46F3-9FF9-AA01A8F374A8}"/>
          </ac:spMkLst>
        </pc:spChg>
        <pc:picChg chg="add mod">
          <ac:chgData name="Omar Becerril" userId="70909526b2d3f64b" providerId="LiveId" clId="{4F5D5930-A4D7-4D72-82A0-ADDB2DD522AE}" dt="2019-10-18T15:44:47.600" v="1487" actId="1076"/>
          <ac:picMkLst>
            <pc:docMk/>
            <pc:sldMk cId="2948123568" sldId="273"/>
            <ac:picMk id="6" creationId="{859B4771-66E8-4AA8-ACAC-31DC23DD8987}"/>
          </ac:picMkLst>
        </pc:picChg>
      </pc:sldChg>
      <pc:sldChg chg="addSp delSp modSp add">
        <pc:chgData name="Omar Becerril" userId="70909526b2d3f64b" providerId="LiveId" clId="{4F5D5930-A4D7-4D72-82A0-ADDB2DD522AE}" dt="2019-10-18T15:45:11.830" v="1493" actId="1076"/>
        <pc:sldMkLst>
          <pc:docMk/>
          <pc:sldMk cId="3204280111" sldId="274"/>
        </pc:sldMkLst>
        <pc:picChg chg="add mod">
          <ac:chgData name="Omar Becerril" userId="70909526b2d3f64b" providerId="LiveId" clId="{4F5D5930-A4D7-4D72-82A0-ADDB2DD522AE}" dt="2019-10-18T15:45:11.830" v="1493" actId="1076"/>
          <ac:picMkLst>
            <pc:docMk/>
            <pc:sldMk cId="3204280111" sldId="274"/>
            <ac:picMk id="3" creationId="{E9AEA40B-E257-49E7-AEB8-EE5DF4EBE863}"/>
          </ac:picMkLst>
        </pc:picChg>
        <pc:picChg chg="del">
          <ac:chgData name="Omar Becerril" userId="70909526b2d3f64b" providerId="LiveId" clId="{4F5D5930-A4D7-4D72-82A0-ADDB2DD522AE}" dt="2019-10-18T15:44:58.644" v="1489" actId="478"/>
          <ac:picMkLst>
            <pc:docMk/>
            <pc:sldMk cId="3204280111" sldId="274"/>
            <ac:picMk id="6" creationId="{859B4771-66E8-4AA8-ACAC-31DC23DD8987}"/>
          </ac:picMkLst>
        </pc:picChg>
      </pc:sldChg>
      <pc:sldChg chg="modSp add ord">
        <pc:chgData name="Omar Becerril" userId="70909526b2d3f64b" providerId="LiveId" clId="{4F5D5930-A4D7-4D72-82A0-ADDB2DD522AE}" dt="2019-10-18T15:46:34.346" v="1503" actId="20577"/>
        <pc:sldMkLst>
          <pc:docMk/>
          <pc:sldMk cId="3191410200" sldId="275"/>
        </pc:sldMkLst>
        <pc:spChg chg="mod">
          <ac:chgData name="Omar Becerril" userId="70909526b2d3f64b" providerId="LiveId" clId="{4F5D5930-A4D7-4D72-82A0-ADDB2DD522AE}" dt="2019-10-18T15:46:34.346" v="1503" actId="20577"/>
          <ac:spMkLst>
            <pc:docMk/>
            <pc:sldMk cId="3191410200" sldId="275"/>
            <ac:spMk id="3" creationId="{00000000-0000-0000-0000-000000000000}"/>
          </ac:spMkLst>
        </pc:spChg>
      </pc:sldChg>
      <pc:sldChg chg="modSp add">
        <pc:chgData name="Omar Becerril" userId="70909526b2d3f64b" providerId="LiveId" clId="{4F5D5930-A4D7-4D72-82A0-ADDB2DD522AE}" dt="2019-10-18T15:47:27.925" v="1507" actId="207"/>
        <pc:sldMkLst>
          <pc:docMk/>
          <pc:sldMk cId="2140664760" sldId="276"/>
        </pc:sldMkLst>
        <pc:spChg chg="mod">
          <ac:chgData name="Omar Becerril" userId="70909526b2d3f64b" providerId="LiveId" clId="{4F5D5930-A4D7-4D72-82A0-ADDB2DD522AE}" dt="2019-10-18T15:47:27.925" v="1507" actId="207"/>
          <ac:spMkLst>
            <pc:docMk/>
            <pc:sldMk cId="2140664760" sldId="276"/>
            <ac:spMk id="3" creationId="{00000000-0000-0000-0000-000000000000}"/>
          </ac:spMkLst>
        </pc:spChg>
      </pc:sldChg>
      <pc:sldChg chg="modSp add">
        <pc:chgData name="Omar Becerril" userId="70909526b2d3f64b" providerId="LiveId" clId="{4F5D5930-A4D7-4D72-82A0-ADDB2DD522AE}" dt="2019-10-18T15:48:43.022" v="1520" actId="20577"/>
        <pc:sldMkLst>
          <pc:docMk/>
          <pc:sldMk cId="3867954658" sldId="277"/>
        </pc:sldMkLst>
        <pc:spChg chg="mod">
          <ac:chgData name="Omar Becerril" userId="70909526b2d3f64b" providerId="LiveId" clId="{4F5D5930-A4D7-4D72-82A0-ADDB2DD522AE}" dt="2019-10-18T15:48:43.022" v="1520" actId="20577"/>
          <ac:spMkLst>
            <pc:docMk/>
            <pc:sldMk cId="3867954658" sldId="277"/>
            <ac:spMk id="3" creationId="{00000000-0000-0000-0000-000000000000}"/>
          </ac:spMkLst>
        </pc:spChg>
      </pc:sldChg>
      <pc:sldChg chg="modSp add">
        <pc:chgData name="Omar Becerril" userId="70909526b2d3f64b" providerId="LiveId" clId="{4F5D5930-A4D7-4D72-82A0-ADDB2DD522AE}" dt="2019-10-18T15:51:25.535" v="1539" actId="20577"/>
        <pc:sldMkLst>
          <pc:docMk/>
          <pc:sldMk cId="4192759085" sldId="278"/>
        </pc:sldMkLst>
        <pc:spChg chg="mod">
          <ac:chgData name="Omar Becerril" userId="70909526b2d3f64b" providerId="LiveId" clId="{4F5D5930-A4D7-4D72-82A0-ADDB2DD522AE}" dt="2019-10-18T15:51:25.535" v="1539" actId="20577"/>
          <ac:spMkLst>
            <pc:docMk/>
            <pc:sldMk cId="4192759085" sldId="278"/>
            <ac:spMk id="3" creationId="{00000000-0000-0000-0000-000000000000}"/>
          </ac:spMkLst>
        </pc:spChg>
      </pc:sldChg>
      <pc:sldChg chg="addSp delSp modSp add">
        <pc:chgData name="Omar Becerril" userId="70909526b2d3f64b" providerId="LiveId" clId="{4F5D5930-A4D7-4D72-82A0-ADDB2DD522AE}" dt="2019-10-18T15:52:02.821" v="1543" actId="1076"/>
        <pc:sldMkLst>
          <pc:docMk/>
          <pc:sldMk cId="536870094" sldId="279"/>
        </pc:sldMkLst>
        <pc:spChg chg="del mod">
          <ac:chgData name="Omar Becerril" userId="70909526b2d3f64b" providerId="LiveId" clId="{4F5D5930-A4D7-4D72-82A0-ADDB2DD522AE}" dt="2019-10-18T15:51:52.394" v="1540" actId="478"/>
          <ac:spMkLst>
            <pc:docMk/>
            <pc:sldMk cId="536870094" sldId="279"/>
            <ac:spMk id="3" creationId="{00000000-0000-0000-0000-000000000000}"/>
          </ac:spMkLst>
        </pc:spChg>
        <pc:picChg chg="add mod">
          <ac:chgData name="Omar Becerril" userId="70909526b2d3f64b" providerId="LiveId" clId="{4F5D5930-A4D7-4D72-82A0-ADDB2DD522AE}" dt="2019-10-18T15:52:02.821" v="1543" actId="1076"/>
          <ac:picMkLst>
            <pc:docMk/>
            <pc:sldMk cId="536870094" sldId="279"/>
            <ac:picMk id="4" creationId="{51A0F684-8D1D-405A-A2B8-02EB7159FDFD}"/>
          </ac:picMkLst>
        </pc:picChg>
      </pc:sldChg>
      <pc:sldChg chg="addSp delSp modSp add">
        <pc:chgData name="Omar Becerril" userId="70909526b2d3f64b" providerId="LiveId" clId="{4F5D5930-A4D7-4D72-82A0-ADDB2DD522AE}" dt="2019-10-18T15:52:24.803" v="1548" actId="1076"/>
        <pc:sldMkLst>
          <pc:docMk/>
          <pc:sldMk cId="4163756512" sldId="280"/>
        </pc:sldMkLst>
        <pc:picChg chg="add mod">
          <ac:chgData name="Omar Becerril" userId="70909526b2d3f64b" providerId="LiveId" clId="{4F5D5930-A4D7-4D72-82A0-ADDB2DD522AE}" dt="2019-10-18T15:52:24.803" v="1548" actId="1076"/>
          <ac:picMkLst>
            <pc:docMk/>
            <pc:sldMk cId="4163756512" sldId="280"/>
            <ac:picMk id="3" creationId="{0FF138E5-7D49-49E6-8952-5B44949C9B3A}"/>
          </ac:picMkLst>
        </pc:picChg>
        <pc:picChg chg="del">
          <ac:chgData name="Omar Becerril" userId="70909526b2d3f64b" providerId="LiveId" clId="{4F5D5930-A4D7-4D72-82A0-ADDB2DD522AE}" dt="2019-10-18T15:52:13.549" v="1545" actId="478"/>
          <ac:picMkLst>
            <pc:docMk/>
            <pc:sldMk cId="4163756512" sldId="280"/>
            <ac:picMk id="4" creationId="{51A0F684-8D1D-405A-A2B8-02EB7159FDFD}"/>
          </ac:picMkLst>
        </pc:picChg>
      </pc:sldChg>
      <pc:sldChg chg="modSp add ord">
        <pc:chgData name="Omar Becerril" userId="70909526b2d3f64b" providerId="LiveId" clId="{4F5D5930-A4D7-4D72-82A0-ADDB2DD522AE}" dt="2019-10-18T15:56:22.953" v="1574" actId="20577"/>
        <pc:sldMkLst>
          <pc:docMk/>
          <pc:sldMk cId="1716559232" sldId="281"/>
        </pc:sldMkLst>
        <pc:spChg chg="mod">
          <ac:chgData name="Omar Becerril" userId="70909526b2d3f64b" providerId="LiveId" clId="{4F5D5930-A4D7-4D72-82A0-ADDB2DD522AE}" dt="2019-10-18T15:56:22.953" v="1574" actId="20577"/>
          <ac:spMkLst>
            <pc:docMk/>
            <pc:sldMk cId="1716559232" sldId="281"/>
            <ac:spMk id="3" creationId="{00000000-0000-0000-0000-000000000000}"/>
          </ac:spMkLst>
        </pc:spChg>
      </pc:sldChg>
      <pc:sldChg chg="add ord">
        <pc:chgData name="Omar Becerril" userId="70909526b2d3f64b" providerId="LiveId" clId="{4F5D5930-A4D7-4D72-82A0-ADDB2DD522AE}" dt="2019-10-18T15:59:59.964" v="1654"/>
        <pc:sldMkLst>
          <pc:docMk/>
          <pc:sldMk cId="2313978929" sldId="282"/>
        </pc:sldMkLst>
      </pc:sldChg>
      <pc:sldChg chg="modSp add">
        <pc:chgData name="Omar Becerril" userId="70909526b2d3f64b" providerId="LiveId" clId="{4F5D5930-A4D7-4D72-82A0-ADDB2DD522AE}" dt="2019-10-18T15:58:17.866" v="1611" actId="20577"/>
        <pc:sldMkLst>
          <pc:docMk/>
          <pc:sldMk cId="414133506" sldId="283"/>
        </pc:sldMkLst>
        <pc:spChg chg="mod">
          <ac:chgData name="Omar Becerril" userId="70909526b2d3f64b" providerId="LiveId" clId="{4F5D5930-A4D7-4D72-82A0-ADDB2DD522AE}" dt="2019-10-18T15:58:17.866" v="1611" actId="20577"/>
          <ac:spMkLst>
            <pc:docMk/>
            <pc:sldMk cId="414133506" sldId="283"/>
            <ac:spMk id="3" creationId="{00000000-0000-0000-0000-000000000000}"/>
          </ac:spMkLst>
        </pc:spChg>
      </pc:sldChg>
      <pc:sldChg chg="modSp add">
        <pc:chgData name="Omar Becerril" userId="70909526b2d3f64b" providerId="LiveId" clId="{4F5D5930-A4D7-4D72-82A0-ADDB2DD522AE}" dt="2019-10-18T15:59:38.080" v="1652" actId="20577"/>
        <pc:sldMkLst>
          <pc:docMk/>
          <pc:sldMk cId="1790706280" sldId="284"/>
        </pc:sldMkLst>
        <pc:spChg chg="mod">
          <ac:chgData name="Omar Becerril" userId="70909526b2d3f64b" providerId="LiveId" clId="{4F5D5930-A4D7-4D72-82A0-ADDB2DD522AE}" dt="2019-10-18T15:59:38.080" v="1652" actId="20577"/>
          <ac:spMkLst>
            <pc:docMk/>
            <pc:sldMk cId="1790706280" sldId="284"/>
            <ac:spMk id="3" creationId="{00000000-0000-0000-0000-000000000000}"/>
          </ac:spMkLst>
        </pc:spChg>
      </pc:sldChg>
      <pc:sldChg chg="add ord">
        <pc:chgData name="Omar Becerril" userId="70909526b2d3f64b" providerId="LiveId" clId="{4F5D5930-A4D7-4D72-82A0-ADDB2DD522AE}" dt="2019-10-18T15:59:46.471" v="1653"/>
        <pc:sldMkLst>
          <pc:docMk/>
          <pc:sldMk cId="2150221955" sldId="285"/>
        </pc:sldMkLst>
      </pc:sldChg>
      <pc:sldChg chg="addSp delSp modSp add">
        <pc:chgData name="Omar Becerril" userId="70909526b2d3f64b" providerId="LiveId" clId="{4F5D5930-A4D7-4D72-82A0-ADDB2DD522AE}" dt="2019-10-18T16:00:43.207" v="1663" actId="1076"/>
        <pc:sldMkLst>
          <pc:docMk/>
          <pc:sldMk cId="3363276139" sldId="286"/>
        </pc:sldMkLst>
        <pc:spChg chg="del">
          <ac:chgData name="Omar Becerril" userId="70909526b2d3f64b" providerId="LiveId" clId="{4F5D5930-A4D7-4D72-82A0-ADDB2DD522AE}" dt="2019-10-18T16:00:25.003" v="1658" actId="478"/>
          <ac:spMkLst>
            <pc:docMk/>
            <pc:sldMk cId="3363276139" sldId="286"/>
            <ac:spMk id="2" creationId="{00000000-0000-0000-0000-000000000000}"/>
          </ac:spMkLst>
        </pc:spChg>
        <pc:spChg chg="del">
          <ac:chgData name="Omar Becerril" userId="70909526b2d3f64b" providerId="LiveId" clId="{4F5D5930-A4D7-4D72-82A0-ADDB2DD522AE}" dt="2019-10-18T16:00:20.116" v="1656" actId="478"/>
          <ac:spMkLst>
            <pc:docMk/>
            <pc:sldMk cId="3363276139" sldId="286"/>
            <ac:spMk id="3" creationId="{00000000-0000-0000-0000-000000000000}"/>
          </ac:spMkLst>
        </pc:spChg>
        <pc:spChg chg="add del mod">
          <ac:chgData name="Omar Becerril" userId="70909526b2d3f64b" providerId="LiveId" clId="{4F5D5930-A4D7-4D72-82A0-ADDB2DD522AE}" dt="2019-10-18T16:00:22.145" v="1657" actId="478"/>
          <ac:spMkLst>
            <pc:docMk/>
            <pc:sldMk cId="3363276139" sldId="286"/>
            <ac:spMk id="5" creationId="{CCFB017F-0D1A-435C-8F54-C9BDCAABF14D}"/>
          </ac:spMkLst>
        </pc:spChg>
        <pc:spChg chg="add del mod">
          <ac:chgData name="Omar Becerril" userId="70909526b2d3f64b" providerId="LiveId" clId="{4F5D5930-A4D7-4D72-82A0-ADDB2DD522AE}" dt="2019-10-18T16:00:27.494" v="1659" actId="478"/>
          <ac:spMkLst>
            <pc:docMk/>
            <pc:sldMk cId="3363276139" sldId="286"/>
            <ac:spMk id="7" creationId="{EBA8330D-BEB0-4BE3-8F04-EF0572D96A50}"/>
          </ac:spMkLst>
        </pc:spChg>
        <pc:picChg chg="add mod">
          <ac:chgData name="Omar Becerril" userId="70909526b2d3f64b" providerId="LiveId" clId="{4F5D5930-A4D7-4D72-82A0-ADDB2DD522AE}" dt="2019-10-18T16:00:43.207" v="1663" actId="1076"/>
          <ac:picMkLst>
            <pc:docMk/>
            <pc:sldMk cId="3363276139" sldId="286"/>
            <ac:picMk id="8" creationId="{8E0903A0-43CA-4B54-9C08-F16A72B7182B}"/>
          </ac:picMkLst>
        </pc:picChg>
      </pc:sldChg>
      <pc:sldChg chg="addSp delSp modSp add">
        <pc:chgData name="Omar Becerril" userId="70909526b2d3f64b" providerId="LiveId" clId="{4F5D5930-A4D7-4D72-82A0-ADDB2DD522AE}" dt="2019-10-18T16:01:11.413" v="1670" actId="1076"/>
        <pc:sldMkLst>
          <pc:docMk/>
          <pc:sldMk cId="3397646320" sldId="287"/>
        </pc:sldMkLst>
        <pc:picChg chg="add mod">
          <ac:chgData name="Omar Becerril" userId="70909526b2d3f64b" providerId="LiveId" clId="{4F5D5930-A4D7-4D72-82A0-ADDB2DD522AE}" dt="2019-10-18T16:01:11.413" v="1670" actId="1076"/>
          <ac:picMkLst>
            <pc:docMk/>
            <pc:sldMk cId="3397646320" sldId="287"/>
            <ac:picMk id="2" creationId="{CF62C9F0-6A4E-49AF-8694-279A1C159963}"/>
          </ac:picMkLst>
        </pc:picChg>
        <pc:picChg chg="del">
          <ac:chgData name="Omar Becerril" userId="70909526b2d3f64b" providerId="LiveId" clId="{4F5D5930-A4D7-4D72-82A0-ADDB2DD522AE}" dt="2019-10-18T16:00:49.972" v="1665" actId="478"/>
          <ac:picMkLst>
            <pc:docMk/>
            <pc:sldMk cId="3397646320" sldId="287"/>
            <ac:picMk id="8" creationId="{8E0903A0-43CA-4B54-9C08-F16A72B7182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98F5-C4BF-4DA1-A5E2-CF9B7F409764}" type="datetimeFigureOut">
              <a:rPr lang="es-MX" smtClean="0"/>
              <a:t>18/10/2019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54EDD-26BB-4DDE-A482-08D3D7B0B29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9569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98F5-C4BF-4DA1-A5E2-CF9B7F409764}" type="datetimeFigureOut">
              <a:rPr lang="es-MX" smtClean="0"/>
              <a:t>18/10/2019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54EDD-26BB-4DDE-A482-08D3D7B0B29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65761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98F5-C4BF-4DA1-A5E2-CF9B7F409764}" type="datetimeFigureOut">
              <a:rPr lang="es-MX" smtClean="0"/>
              <a:t>18/10/2019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54EDD-26BB-4DDE-A482-08D3D7B0B29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6880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98F5-C4BF-4DA1-A5E2-CF9B7F409764}" type="datetimeFigureOut">
              <a:rPr lang="es-MX" smtClean="0"/>
              <a:t>18/10/2019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54EDD-26BB-4DDE-A482-08D3D7B0B29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71119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98F5-C4BF-4DA1-A5E2-CF9B7F409764}" type="datetimeFigureOut">
              <a:rPr lang="es-MX" smtClean="0"/>
              <a:t>18/10/2019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54EDD-26BB-4DDE-A482-08D3D7B0B29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09530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98F5-C4BF-4DA1-A5E2-CF9B7F409764}" type="datetimeFigureOut">
              <a:rPr lang="es-MX" smtClean="0"/>
              <a:t>18/10/2019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54EDD-26BB-4DDE-A482-08D3D7B0B29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6696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98F5-C4BF-4DA1-A5E2-CF9B7F409764}" type="datetimeFigureOut">
              <a:rPr lang="es-MX" smtClean="0"/>
              <a:t>18/10/2019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54EDD-26BB-4DDE-A482-08D3D7B0B29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1537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98F5-C4BF-4DA1-A5E2-CF9B7F409764}" type="datetimeFigureOut">
              <a:rPr lang="es-MX" smtClean="0"/>
              <a:t>18/10/2019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54EDD-26BB-4DDE-A482-08D3D7B0B29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7945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98F5-C4BF-4DA1-A5E2-CF9B7F409764}" type="datetimeFigureOut">
              <a:rPr lang="es-MX" smtClean="0"/>
              <a:t>18/10/2019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54EDD-26BB-4DDE-A482-08D3D7B0B29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32364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98F5-C4BF-4DA1-A5E2-CF9B7F409764}" type="datetimeFigureOut">
              <a:rPr lang="es-MX" smtClean="0"/>
              <a:t>18/10/2019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54EDD-26BB-4DDE-A482-08D3D7B0B29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2512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98F5-C4BF-4DA1-A5E2-CF9B7F409764}" type="datetimeFigureOut">
              <a:rPr lang="es-MX" smtClean="0"/>
              <a:t>18/10/2019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54EDD-26BB-4DDE-A482-08D3D7B0B29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473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798F5-C4BF-4DA1-A5E2-CF9B7F409764}" type="datetimeFigureOut">
              <a:rPr lang="es-MX" smtClean="0"/>
              <a:t>18/10/2019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54EDD-26BB-4DDE-A482-08D3D7B0B29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730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097" y="391885"/>
            <a:ext cx="11181806" cy="979715"/>
          </a:xfrm>
        </p:spPr>
        <p:txBody>
          <a:bodyPr/>
          <a:lstStyle/>
          <a:p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Otros enteropatógenos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1977081"/>
            <a:ext cx="9144000" cy="4077730"/>
          </a:xfrm>
        </p:spPr>
        <p:txBody>
          <a:bodyPr>
            <a:noAutofit/>
          </a:bodyPr>
          <a:lstStyle/>
          <a:p>
            <a:pPr algn="l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Un hombre de 75 años de edad muestra un cuadro de inicio agudo consistente en cólicos abdominales intensos. A lo largo de la mañana presenta diarrea acuosa con defecación cada 15 a 20 minutos, inicialmente con pequeñas cantidades de sangre visible. Después, las evacuaciones muestran cantidades importantes de sangre. </a:t>
            </a:r>
          </a:p>
          <a:p>
            <a:pPr algn="l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El paciente tiene nauseas pero no vomito. Preocupado por su enfermedad y su edad, su hijo le lleva al servicio de urgencias del hospital mas cercano, para su evaluación.</a:t>
            </a:r>
          </a:p>
          <a:p>
            <a:pPr algn="l"/>
            <a:endParaRPr lang="es-MX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705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097" y="391885"/>
            <a:ext cx="11181806" cy="979715"/>
          </a:xfrm>
        </p:spPr>
        <p:txBody>
          <a:bodyPr/>
          <a:lstStyle/>
          <a:p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Otros enteropatógenos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2051223"/>
            <a:ext cx="9144000" cy="3632886"/>
          </a:xfrm>
        </p:spPr>
        <p:txBody>
          <a:bodyPr>
            <a:noAutofit/>
          </a:bodyPr>
          <a:lstStyle/>
          <a:p>
            <a:pPr algn="l"/>
            <a:r>
              <a:rPr lang="pt-BR" sz="2800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Escherichia coli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enteroinvasiva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algn="l"/>
            <a:endParaRPr lang="pt-BR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l"/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Intestino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grueso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algn="l"/>
            <a:endParaRPr lang="pt-BR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l"/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Diarrea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líquida,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fiebre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, cólicos,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puede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evolucionar a “disenteria” (moco, sangre, pus).</a:t>
            </a:r>
          </a:p>
        </p:txBody>
      </p:sp>
    </p:spTree>
    <p:extLst>
      <p:ext uri="{BB962C8B-B14F-4D97-AF65-F5344CB8AC3E}">
        <p14:creationId xmlns:p14="http://schemas.microsoft.com/office/powerpoint/2010/main" val="710232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097" y="391885"/>
            <a:ext cx="11181806" cy="979715"/>
          </a:xfrm>
        </p:spPr>
        <p:txBody>
          <a:bodyPr/>
          <a:lstStyle/>
          <a:p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Otros enteropatógenos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17C41C9-0470-49A0-8A8D-C38863DC2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291" y="1544595"/>
            <a:ext cx="5611417" cy="513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26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097" y="391885"/>
            <a:ext cx="11181806" cy="979715"/>
          </a:xfrm>
        </p:spPr>
        <p:txBody>
          <a:bodyPr/>
          <a:lstStyle/>
          <a:p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Otros enteropatógenos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267C8E3-111F-4997-AC71-1C6D295FC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636" y="1468276"/>
            <a:ext cx="5504728" cy="528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09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097" y="391885"/>
            <a:ext cx="11181806" cy="979715"/>
          </a:xfrm>
        </p:spPr>
        <p:txBody>
          <a:bodyPr/>
          <a:lstStyle/>
          <a:p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Otros enteropatógenos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2051223"/>
            <a:ext cx="9144000" cy="3632886"/>
          </a:xfrm>
        </p:spPr>
        <p:txBody>
          <a:bodyPr>
            <a:noAutofit/>
          </a:bodyPr>
          <a:lstStyle/>
          <a:p>
            <a:pPr algn="l"/>
            <a:r>
              <a:rPr lang="pt-BR" sz="2800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Escherichia coli.</a:t>
            </a:r>
            <a:endParaRPr lang="pt-BR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l"/>
            <a:endParaRPr lang="pt-BR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l"/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Factores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de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patogenicidad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algn="l"/>
            <a:endParaRPr lang="pt-BR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l"/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Adhesinas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; antígenos de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factor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de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colonización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, fimbrias,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pilis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algn="l"/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Toxinas.</a:t>
            </a:r>
          </a:p>
          <a:p>
            <a:pPr algn="l"/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Toxina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termoestable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, toxina “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shiga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like”, hemolisinas.</a:t>
            </a:r>
          </a:p>
          <a:p>
            <a:pPr algn="l"/>
            <a:endParaRPr lang="pt-BR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791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097" y="391885"/>
            <a:ext cx="11181806" cy="979715"/>
          </a:xfrm>
        </p:spPr>
        <p:txBody>
          <a:bodyPr/>
          <a:lstStyle/>
          <a:p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Otros enteropatógenos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2051223"/>
            <a:ext cx="9144000" cy="3632886"/>
          </a:xfrm>
        </p:spPr>
        <p:txBody>
          <a:bodyPr>
            <a:noAutofit/>
          </a:bodyPr>
          <a:lstStyle/>
          <a:p>
            <a:pPr algn="l"/>
            <a:r>
              <a:rPr lang="pt-BR" sz="2800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Escherichia coli.</a:t>
            </a:r>
            <a:endParaRPr lang="pt-BR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l"/>
            <a:endParaRPr lang="pt-BR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l"/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Tratamiento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algn="l"/>
            <a:endParaRPr lang="pt-BR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l"/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Hidratación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(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electrolitos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).</a:t>
            </a:r>
          </a:p>
          <a:p>
            <a:pPr algn="l"/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Sintomáticos</a:t>
            </a:r>
          </a:p>
          <a:p>
            <a:pPr algn="l"/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Antibióticos **</a:t>
            </a:r>
          </a:p>
          <a:p>
            <a:pPr algn="l"/>
            <a:endParaRPr lang="pt-BR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56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097" y="391885"/>
            <a:ext cx="11181806" cy="979715"/>
          </a:xfrm>
        </p:spPr>
        <p:txBody>
          <a:bodyPr/>
          <a:lstStyle/>
          <a:p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Otros enteropatógenos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2051223"/>
            <a:ext cx="9144000" cy="3632886"/>
          </a:xfrm>
        </p:spPr>
        <p:txBody>
          <a:bodyPr>
            <a:noAutofit/>
          </a:bodyPr>
          <a:lstStyle/>
          <a:p>
            <a:pPr algn="l"/>
            <a:r>
              <a:rPr lang="pt-BR" sz="2800" i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Yersinia</a:t>
            </a:r>
            <a:r>
              <a:rPr lang="pt-BR" sz="2800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pt-BR" sz="2800" i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enterocolítica</a:t>
            </a:r>
            <a:r>
              <a:rPr lang="pt-BR" sz="2800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.</a:t>
            </a:r>
            <a:endParaRPr lang="pt-BR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l"/>
            <a:endParaRPr lang="pt-BR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l"/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Cuadro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Clínico.</a:t>
            </a:r>
          </a:p>
          <a:p>
            <a:pPr algn="l"/>
            <a:endParaRPr lang="pt-BR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l"/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Diarrea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abundante,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dolor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abdominal,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fiebre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algn="l"/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Puede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semejar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salmonelosis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o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shigelosis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algn="l"/>
            <a:endParaRPr lang="pt-BR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980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097" y="391885"/>
            <a:ext cx="11181806" cy="979715"/>
          </a:xfrm>
        </p:spPr>
        <p:txBody>
          <a:bodyPr/>
          <a:lstStyle/>
          <a:p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Otros enteropatógenos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2051223"/>
            <a:ext cx="9144000" cy="3632886"/>
          </a:xfrm>
        </p:spPr>
        <p:txBody>
          <a:bodyPr>
            <a:noAutofit/>
          </a:bodyPr>
          <a:lstStyle/>
          <a:p>
            <a:pPr algn="l"/>
            <a:r>
              <a:rPr lang="pt-BR" sz="2800" i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Yersinia</a:t>
            </a:r>
            <a:r>
              <a:rPr lang="pt-BR" sz="2800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pt-BR" sz="2800" i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enterocolítica</a:t>
            </a:r>
            <a:r>
              <a:rPr lang="pt-BR" sz="2800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.</a:t>
            </a:r>
            <a:endParaRPr lang="pt-BR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l"/>
            <a:endParaRPr lang="pt-BR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l"/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Patogenia.</a:t>
            </a:r>
          </a:p>
          <a:p>
            <a:pPr algn="l"/>
            <a:endParaRPr lang="pt-BR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l"/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Ingresa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por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vía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oral mediante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la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contaminación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de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los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alimentos,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produce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enteritis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frecuentemente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en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íleon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produce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ulceras, y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adenitis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mesentérica.</a:t>
            </a:r>
          </a:p>
          <a:p>
            <a:pPr algn="l"/>
            <a:endParaRPr lang="pt-BR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951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097" y="391885"/>
            <a:ext cx="11181806" cy="979715"/>
          </a:xfrm>
        </p:spPr>
        <p:txBody>
          <a:bodyPr/>
          <a:lstStyle/>
          <a:p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Otros enteropatógenos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59B4771-66E8-4AA8-ACAC-31DC23DD8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530" y="1371600"/>
            <a:ext cx="7894939" cy="529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23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097" y="391885"/>
            <a:ext cx="11181806" cy="979715"/>
          </a:xfrm>
        </p:spPr>
        <p:txBody>
          <a:bodyPr/>
          <a:lstStyle/>
          <a:p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Otros enteropatógenos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9AEA40B-E257-49E7-AEB8-EE5DF4EBE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496" y="1371600"/>
            <a:ext cx="7924011" cy="522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80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097" y="391885"/>
            <a:ext cx="11181806" cy="979715"/>
          </a:xfrm>
        </p:spPr>
        <p:txBody>
          <a:bodyPr/>
          <a:lstStyle/>
          <a:p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Otros enteropatógenos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2051222"/>
            <a:ext cx="9144000" cy="4127155"/>
          </a:xfrm>
        </p:spPr>
        <p:txBody>
          <a:bodyPr>
            <a:noAutofit/>
          </a:bodyPr>
          <a:lstStyle/>
          <a:p>
            <a:pPr algn="l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Un hombre de 67 años consulta por un cuadro de 4 días de duración consistente en fiebre, cólicos abdominales y diarrea frecuente (6 a 9 episodios al día).</a:t>
            </a:r>
          </a:p>
          <a:p>
            <a:pPr algn="l"/>
            <a:endParaRPr lang="es-MX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l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Tres semanas antes del episodio actual, fue sometido a una intervención de sustitución de la articulación de la cadera, y desde entonces ha estado efectuando rehabilitación en una unidad de traumatología. </a:t>
            </a:r>
            <a:endParaRPr lang="pt-BR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410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097" y="391885"/>
            <a:ext cx="11181806" cy="979715"/>
          </a:xfrm>
        </p:spPr>
        <p:txBody>
          <a:bodyPr/>
          <a:lstStyle/>
          <a:p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Otros enteropatógenos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1977081"/>
            <a:ext cx="9144000" cy="4077730"/>
          </a:xfrm>
        </p:spPr>
        <p:txBody>
          <a:bodyPr>
            <a:noAutofit/>
          </a:bodyPr>
          <a:lstStyle/>
          <a:p>
            <a:pPr algn="l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Entre sus antecedentes alimentarios mas recientes está el hecho de haber comido una hamburguesa en un restaurante hace 2 días. El paciente recuerda que la carne tenía un color rosado. </a:t>
            </a:r>
          </a:p>
          <a:p>
            <a:pPr algn="l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También señala que su nieto adolescente comió en el mismo restaurante y presentó una enfermedad parecida, pero con síntomas leves.</a:t>
            </a:r>
          </a:p>
          <a:p>
            <a:pPr algn="l"/>
            <a:endParaRPr lang="es-MX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075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097" y="391885"/>
            <a:ext cx="11181806" cy="979715"/>
          </a:xfrm>
        </p:spPr>
        <p:txBody>
          <a:bodyPr/>
          <a:lstStyle/>
          <a:p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Otros enteropatógenos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2051222"/>
            <a:ext cx="9144000" cy="4127155"/>
          </a:xfrm>
        </p:spPr>
        <p:txBody>
          <a:bodyPr>
            <a:noAutofit/>
          </a:bodyPr>
          <a:lstStyle/>
          <a:p>
            <a:pPr algn="l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Durante la hospitalización correspondiente a la intervención sobre la cadera, el paciente desarrollo una enfermedad nosocomial que fue tratada </a:t>
            </a:r>
            <a:r>
              <a:rPr lang="es-MX" sz="28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empíricamente</a:t>
            </a:r>
            <a:r>
              <a:rPr lang="es-MX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con cefuroxima y clindamicina. </a:t>
            </a:r>
          </a:p>
          <a:p>
            <a:pPr algn="l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Mejoró de forma gradual y recibió el alta 1 semana antes de su cuadro clínico actual, con un tratamiento de mantenimiento mediante antibióticos por vía oral para recuperarse en su hogar. Su esposa no padece síntomas similares a los del paciente.</a:t>
            </a:r>
          </a:p>
          <a:p>
            <a:pPr algn="l"/>
            <a:endParaRPr lang="pt-BR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6647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097" y="391885"/>
            <a:ext cx="11181806" cy="979715"/>
          </a:xfrm>
        </p:spPr>
        <p:txBody>
          <a:bodyPr/>
          <a:lstStyle/>
          <a:p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Otros enteropatógenos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80303" y="1754659"/>
            <a:ext cx="10231394" cy="4127155"/>
          </a:xfrm>
        </p:spPr>
        <p:txBody>
          <a:bodyPr>
            <a:noAutofit/>
          </a:bodyPr>
          <a:lstStyle/>
          <a:p>
            <a:pPr algn="l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Signos vitales:</a:t>
            </a:r>
          </a:p>
          <a:p>
            <a:pPr algn="l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Temperatura:			39°C</a:t>
            </a:r>
          </a:p>
          <a:p>
            <a:pPr algn="l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Pulso:					114 / min</a:t>
            </a:r>
          </a:p>
          <a:p>
            <a:pPr algn="l"/>
            <a:r>
              <a:rPr lang="es-MX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Frec</a:t>
            </a:r>
            <a:r>
              <a:rPr lang="es-MX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. Respiratoria:			18 / min</a:t>
            </a:r>
          </a:p>
          <a:p>
            <a:pPr algn="l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Presión arterial:			94/50 mm Hg</a:t>
            </a:r>
          </a:p>
          <a:p>
            <a:pPr algn="l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Exploración física:</a:t>
            </a:r>
          </a:p>
          <a:p>
            <a:pPr algn="l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El paciente presenta confusión y una palidez intensa. Es incapaz de responder a las preguntas respecto a su estado actual. La piel muestra una disminución de la turgencia y la mucosa oral presenta sequedad.</a:t>
            </a:r>
          </a:p>
          <a:p>
            <a:pPr algn="l"/>
            <a:endParaRPr lang="pt-BR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9546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097" y="391885"/>
            <a:ext cx="11181806" cy="979715"/>
          </a:xfrm>
        </p:spPr>
        <p:txBody>
          <a:bodyPr/>
          <a:lstStyle/>
          <a:p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Otros enteropatógenos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05097" y="1371600"/>
            <a:ext cx="11181805" cy="5094515"/>
          </a:xfrm>
        </p:spPr>
        <p:txBody>
          <a:bodyPr>
            <a:noAutofit/>
          </a:bodyPr>
          <a:lstStyle/>
          <a:p>
            <a:pPr algn="l"/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Hematocrito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:				45%</a:t>
            </a:r>
          </a:p>
          <a:p>
            <a:pPr algn="l"/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Recuento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leucocitario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:			12,800 /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uL</a:t>
            </a:r>
            <a:endParaRPr lang="pt-BR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l"/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Recuento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diferencial:		</a:t>
            </a:r>
          </a:p>
          <a:p>
            <a:pPr algn="l"/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	Polimorfonucleares:		71%</a:t>
            </a:r>
          </a:p>
          <a:p>
            <a:pPr algn="l"/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	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Linfocitos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:				24%</a:t>
            </a:r>
          </a:p>
          <a:p>
            <a:pPr algn="l"/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Bioquímica sérica:			</a:t>
            </a:r>
          </a:p>
          <a:p>
            <a:pPr algn="l"/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	BUN:					28mg/dl</a:t>
            </a:r>
          </a:p>
          <a:p>
            <a:pPr algn="l"/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	creatinina:				1.5 mg/dl</a:t>
            </a:r>
          </a:p>
          <a:p>
            <a:pPr algn="l"/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Estudio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de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imagen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:</a:t>
            </a:r>
          </a:p>
          <a:p>
            <a:pPr algn="l"/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La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sigmoidoscopía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muestra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una mucosa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colónica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eritematosa y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friable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algn="l"/>
            <a:endParaRPr lang="pt-BR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759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097" y="391885"/>
            <a:ext cx="11181806" cy="979715"/>
          </a:xfrm>
        </p:spPr>
        <p:txBody>
          <a:bodyPr/>
          <a:lstStyle/>
          <a:p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Otros enteropatógenos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1A0F684-8D1D-405A-A2B8-02EB7159F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5981" y="1414728"/>
            <a:ext cx="4880037" cy="506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70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097" y="391885"/>
            <a:ext cx="11181806" cy="979715"/>
          </a:xfrm>
        </p:spPr>
        <p:txBody>
          <a:bodyPr/>
          <a:lstStyle/>
          <a:p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Otros enteropatógenos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FF138E5-7D49-49E6-8952-5B44949C9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954" y="1520959"/>
            <a:ext cx="7774092" cy="494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756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097" y="391885"/>
            <a:ext cx="11181806" cy="979715"/>
          </a:xfrm>
        </p:spPr>
        <p:txBody>
          <a:bodyPr/>
          <a:lstStyle/>
          <a:p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Otros enteropatógenos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78840" y="1968255"/>
            <a:ext cx="9034319" cy="4485503"/>
          </a:xfrm>
        </p:spPr>
        <p:txBody>
          <a:bodyPr>
            <a:noAutofit/>
          </a:bodyPr>
          <a:lstStyle/>
          <a:p>
            <a:pPr algn="l"/>
            <a:r>
              <a:rPr lang="es-MX" sz="2800" i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Clostridium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s-MX" sz="2800" i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difficile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algn="l"/>
            <a:endParaRPr lang="es-MX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l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(Enterocolitis pseudomembranosa)</a:t>
            </a:r>
          </a:p>
          <a:p>
            <a:pPr algn="l"/>
            <a:endParaRPr lang="es-MX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l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Se observa consecutiva a la administración de antibióticos.</a:t>
            </a:r>
          </a:p>
          <a:p>
            <a:pPr algn="l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Se debe a la producción de una enterotoxina.</a:t>
            </a:r>
          </a:p>
          <a:p>
            <a:pPr algn="l"/>
            <a:endParaRPr lang="pt-BR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9789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097" y="391885"/>
            <a:ext cx="11181806" cy="979715"/>
          </a:xfrm>
        </p:spPr>
        <p:txBody>
          <a:bodyPr/>
          <a:lstStyle/>
          <a:p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Otros enteropatógenos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78840" y="1968255"/>
            <a:ext cx="9034319" cy="4485503"/>
          </a:xfrm>
        </p:spPr>
        <p:txBody>
          <a:bodyPr>
            <a:noAutofit/>
          </a:bodyPr>
          <a:lstStyle/>
          <a:p>
            <a:pPr algn="l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Tratamiento:  </a:t>
            </a:r>
          </a:p>
          <a:p>
            <a:pPr algn="l"/>
            <a:endParaRPr lang="es-MX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l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Suspensión de múltiples antibióticos.</a:t>
            </a:r>
          </a:p>
          <a:p>
            <a:pPr algn="l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(si es posible)</a:t>
            </a:r>
          </a:p>
          <a:p>
            <a:pPr algn="l"/>
            <a:endParaRPr lang="es-MX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l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Rehidratación.</a:t>
            </a:r>
          </a:p>
          <a:p>
            <a:pPr algn="l"/>
            <a:endParaRPr lang="es-MX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l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        Vancomicina           Metronidazol</a:t>
            </a:r>
          </a:p>
          <a:p>
            <a:pPr algn="l"/>
            <a:endParaRPr lang="pt-BR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5592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097" y="391885"/>
            <a:ext cx="11181806" cy="979715"/>
          </a:xfrm>
        </p:spPr>
        <p:txBody>
          <a:bodyPr/>
          <a:lstStyle/>
          <a:p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Otros enteropatógenos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78840" y="1968255"/>
            <a:ext cx="9034319" cy="4485503"/>
          </a:xfrm>
        </p:spPr>
        <p:txBody>
          <a:bodyPr>
            <a:noAutofit/>
          </a:bodyPr>
          <a:lstStyle/>
          <a:p>
            <a:pPr algn="l"/>
            <a:r>
              <a:rPr lang="es-MX" sz="2800" i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Campilobacter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s-MX" sz="2800" i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fetus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algn="l"/>
            <a:endParaRPr lang="es-MX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l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Patologías.</a:t>
            </a:r>
          </a:p>
          <a:p>
            <a:pPr algn="l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Diarrea severa, septicemias, tromboflebitis, arteritis.</a:t>
            </a:r>
          </a:p>
          <a:p>
            <a:pPr algn="l"/>
            <a:endParaRPr lang="es-MX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l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Diagnóstico.</a:t>
            </a:r>
          </a:p>
          <a:p>
            <a:pPr algn="l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Cultivo e investigación de anticuerpos.</a:t>
            </a:r>
          </a:p>
          <a:p>
            <a:pPr algn="l"/>
            <a:endParaRPr lang="pt-BR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335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097" y="391885"/>
            <a:ext cx="11181806" cy="979715"/>
          </a:xfrm>
        </p:spPr>
        <p:txBody>
          <a:bodyPr/>
          <a:lstStyle/>
          <a:p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Otros enteropatógenos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78840" y="1968255"/>
            <a:ext cx="9034319" cy="4485503"/>
          </a:xfrm>
        </p:spPr>
        <p:txBody>
          <a:bodyPr>
            <a:noAutofit/>
          </a:bodyPr>
          <a:lstStyle/>
          <a:p>
            <a:pPr algn="l"/>
            <a:r>
              <a:rPr lang="es-MX" sz="2800" i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Campilobacter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s-MX" sz="2800" i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fetus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algn="l"/>
            <a:endParaRPr lang="es-MX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l"/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Características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generales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algn="l"/>
            <a:endParaRPr lang="pt-BR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l"/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Bacteria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curva o espiral de 2 a 5 micrómetros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gramnegativas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muy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móvil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microaerofílica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algn="l"/>
            <a:endParaRPr lang="pt-BR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2219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097" y="391885"/>
            <a:ext cx="11181806" cy="979715"/>
          </a:xfrm>
        </p:spPr>
        <p:txBody>
          <a:bodyPr/>
          <a:lstStyle/>
          <a:p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Otros enteropatógenos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78840" y="1968255"/>
            <a:ext cx="9034319" cy="4485503"/>
          </a:xfrm>
        </p:spPr>
        <p:txBody>
          <a:bodyPr>
            <a:noAutofit/>
          </a:bodyPr>
          <a:lstStyle/>
          <a:p>
            <a:pPr algn="l"/>
            <a:r>
              <a:rPr lang="es-MX" sz="2800" i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Campilobacter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s-MX" sz="2800" i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fetus</a:t>
            </a:r>
            <a:r>
              <a:rPr lang="es-MX" sz="2800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algn="l"/>
            <a:endParaRPr lang="es-MX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l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Tratamiento:</a:t>
            </a:r>
          </a:p>
          <a:p>
            <a:pPr algn="l"/>
            <a:endParaRPr lang="es-MX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l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Rehidratación.</a:t>
            </a:r>
          </a:p>
          <a:p>
            <a:pPr algn="l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Tetraciclinas.</a:t>
            </a:r>
          </a:p>
          <a:p>
            <a:pPr algn="l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Gentamicina.</a:t>
            </a:r>
          </a:p>
          <a:p>
            <a:pPr algn="l"/>
            <a:endParaRPr lang="pt-BR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706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097" y="391885"/>
            <a:ext cx="11181806" cy="979715"/>
          </a:xfrm>
        </p:spPr>
        <p:txBody>
          <a:bodyPr/>
          <a:lstStyle/>
          <a:p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Otros enteropatógenos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1581665"/>
            <a:ext cx="9144000" cy="4884450"/>
          </a:xfrm>
        </p:spPr>
        <p:txBody>
          <a:bodyPr>
            <a:noAutofit/>
          </a:bodyPr>
          <a:lstStyle/>
          <a:p>
            <a:pPr algn="l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Signos vitales:</a:t>
            </a:r>
          </a:p>
          <a:p>
            <a:pPr algn="l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Temperatura:		37.4°C</a:t>
            </a:r>
          </a:p>
          <a:p>
            <a:pPr algn="l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Pulso:				108 /min</a:t>
            </a:r>
          </a:p>
          <a:p>
            <a:pPr algn="l"/>
            <a:r>
              <a:rPr lang="es-MX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Frec</a:t>
            </a:r>
            <a:r>
              <a:rPr lang="es-MX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. Respiratoria:		16 / min</a:t>
            </a:r>
          </a:p>
          <a:p>
            <a:pPr algn="l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Presión arterial:		110 / 58 mm Hg</a:t>
            </a:r>
          </a:p>
          <a:p>
            <a:pPr algn="l"/>
            <a:endParaRPr lang="es-MX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l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Exploración física:</a:t>
            </a:r>
          </a:p>
          <a:p>
            <a:pPr algn="l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El abdomen es normal, excepto por el incremento de ruidos intestinales. Las heces fecales muestran sangre macroscópica.</a:t>
            </a:r>
          </a:p>
          <a:p>
            <a:pPr algn="l"/>
            <a:endParaRPr lang="es-MX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6599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8E0903A0-43CA-4B54-9C08-F16A72B71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479" y="0"/>
            <a:ext cx="10353041" cy="688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761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F62C9F0-6A4E-49AF-8694-279A1C159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53" y="0"/>
            <a:ext cx="10889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46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097" y="391885"/>
            <a:ext cx="11181806" cy="979715"/>
          </a:xfrm>
        </p:spPr>
        <p:txBody>
          <a:bodyPr/>
          <a:lstStyle/>
          <a:p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Otros enteropatógenos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1581665"/>
            <a:ext cx="9144000" cy="5090984"/>
          </a:xfrm>
        </p:spPr>
        <p:txBody>
          <a:bodyPr>
            <a:noAutofit/>
          </a:bodyPr>
          <a:lstStyle/>
          <a:p>
            <a:pPr algn="l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Estudios de Laboratorio:</a:t>
            </a:r>
          </a:p>
          <a:p>
            <a:pPr algn="l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Hematocrito:			42%</a:t>
            </a:r>
          </a:p>
          <a:p>
            <a:pPr algn="l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Recuento leucocitario:		6,200 / </a:t>
            </a:r>
            <a:r>
              <a:rPr lang="es-MX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uL</a:t>
            </a:r>
            <a:endParaRPr lang="es-MX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l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Recuento diferencial:		Normal</a:t>
            </a:r>
          </a:p>
          <a:p>
            <a:pPr algn="l"/>
            <a:endParaRPr lang="es-MX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l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Bioquímica sérica:		</a:t>
            </a:r>
          </a:p>
          <a:p>
            <a:pPr algn="l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	BUN:				18 mg/dl</a:t>
            </a:r>
          </a:p>
          <a:p>
            <a:pPr algn="l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	Creatinina:			1.2 mg/dl</a:t>
            </a:r>
          </a:p>
          <a:p>
            <a:pPr algn="l"/>
            <a:endParaRPr lang="es-MX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l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La radiografía de abdomen es normal.</a:t>
            </a:r>
          </a:p>
          <a:p>
            <a:pPr algn="l"/>
            <a:endParaRPr lang="es-MX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712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097" y="391885"/>
            <a:ext cx="11181806" cy="979715"/>
          </a:xfrm>
        </p:spPr>
        <p:txBody>
          <a:bodyPr/>
          <a:lstStyle/>
          <a:p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Otros enteropatógenos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2051223"/>
            <a:ext cx="9144000" cy="3632886"/>
          </a:xfrm>
        </p:spPr>
        <p:txBody>
          <a:bodyPr>
            <a:noAutofit/>
          </a:bodyPr>
          <a:lstStyle/>
          <a:p>
            <a:pPr algn="l"/>
            <a:r>
              <a:rPr lang="pt-BR" sz="2800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Escherichia coli</a:t>
            </a:r>
          </a:p>
          <a:p>
            <a:pPr algn="l"/>
            <a:endParaRPr lang="pt-BR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l"/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Cuadro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clínico.</a:t>
            </a:r>
          </a:p>
          <a:p>
            <a:pPr algn="l"/>
            <a:endParaRPr lang="pt-BR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l"/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Diarrea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líquida,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ruidos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hidroaéreos,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dolor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abdominal, febrícula.</a:t>
            </a:r>
          </a:p>
          <a:p>
            <a:pPr algn="l"/>
            <a:endParaRPr lang="es-MX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610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097" y="391885"/>
            <a:ext cx="11181806" cy="979715"/>
          </a:xfrm>
        </p:spPr>
        <p:txBody>
          <a:bodyPr/>
          <a:lstStyle/>
          <a:p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Otros enteropatógenos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2051223"/>
            <a:ext cx="9144000" cy="3632886"/>
          </a:xfrm>
        </p:spPr>
        <p:txBody>
          <a:bodyPr>
            <a:noAutofit/>
          </a:bodyPr>
          <a:lstStyle/>
          <a:p>
            <a:pPr algn="l"/>
            <a:r>
              <a:rPr lang="pt-BR" sz="2800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Escherichia coli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enterotoxigénica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algn="l"/>
            <a:endParaRPr lang="pt-BR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l"/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Intestino delgado.</a:t>
            </a:r>
          </a:p>
          <a:p>
            <a:pPr algn="l"/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“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diarrea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del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viajero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o del infante”, sobre todo em comunidades com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deficiencias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de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salud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pública.</a:t>
            </a:r>
          </a:p>
          <a:p>
            <a:pPr algn="l"/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Náuseas, vómito, febrícula.</a:t>
            </a:r>
          </a:p>
          <a:p>
            <a:pPr algn="l"/>
            <a:endParaRPr lang="es-MX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101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097" y="391885"/>
            <a:ext cx="11181806" cy="979715"/>
          </a:xfrm>
        </p:spPr>
        <p:txBody>
          <a:bodyPr/>
          <a:lstStyle/>
          <a:p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Otros enteropatógenos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2051223"/>
            <a:ext cx="9144000" cy="3632886"/>
          </a:xfrm>
        </p:spPr>
        <p:txBody>
          <a:bodyPr>
            <a:noAutofit/>
          </a:bodyPr>
          <a:lstStyle/>
          <a:p>
            <a:pPr algn="l"/>
            <a:r>
              <a:rPr lang="pt-BR" sz="2800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Escherichia coli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enteropatógena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algn="l"/>
            <a:endParaRPr lang="pt-BR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l"/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Intestino delgado.</a:t>
            </a:r>
          </a:p>
          <a:p>
            <a:pPr algn="l"/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“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diarrea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del infante”</a:t>
            </a:r>
          </a:p>
          <a:p>
            <a:pPr algn="l"/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Diarrea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líquida, náuseas y vómito.</a:t>
            </a:r>
          </a:p>
          <a:p>
            <a:pPr algn="l"/>
            <a:endParaRPr lang="es-MX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883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097" y="391885"/>
            <a:ext cx="11181806" cy="979715"/>
          </a:xfrm>
        </p:spPr>
        <p:txBody>
          <a:bodyPr/>
          <a:lstStyle/>
          <a:p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Otros enteropatógenos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2051223"/>
            <a:ext cx="9144000" cy="3632886"/>
          </a:xfrm>
        </p:spPr>
        <p:txBody>
          <a:bodyPr>
            <a:noAutofit/>
          </a:bodyPr>
          <a:lstStyle/>
          <a:p>
            <a:pPr algn="l"/>
            <a:r>
              <a:rPr lang="pt-BR" sz="2800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Escherichia coli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enteroagregativa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algn="l"/>
            <a:endParaRPr lang="pt-BR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l"/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Intestino delgado.</a:t>
            </a:r>
          </a:p>
          <a:p>
            <a:pPr algn="l"/>
            <a:endParaRPr lang="pt-BR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l"/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Diarrea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persistente, vómito, febrícula, se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puede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agregar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datos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de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deshidratación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algn="l"/>
            <a:endParaRPr lang="es-MX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336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5097" y="391885"/>
            <a:ext cx="11181806" cy="979715"/>
          </a:xfrm>
        </p:spPr>
        <p:txBody>
          <a:bodyPr/>
          <a:lstStyle/>
          <a:p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Otros enteropatógenos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2051223"/>
            <a:ext cx="9144000" cy="3632886"/>
          </a:xfrm>
        </p:spPr>
        <p:txBody>
          <a:bodyPr>
            <a:noAutofit/>
          </a:bodyPr>
          <a:lstStyle/>
          <a:p>
            <a:pPr algn="l"/>
            <a:r>
              <a:rPr lang="pt-BR" sz="2800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Escherichia coli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enterohemorrágica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algn="l"/>
            <a:endParaRPr lang="pt-BR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l"/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Intestino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grueso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algn="l"/>
            <a:endParaRPr lang="pt-BR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l"/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Diarrea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líquida,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con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presencia de sangre, cólicos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abdominales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pt-BR" sz="2800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fiebre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09161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675</Words>
  <Application>Microsoft Office PowerPoint</Application>
  <PresentationFormat>Panorámica</PresentationFormat>
  <Paragraphs>161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Tema de Office</vt:lpstr>
      <vt:lpstr>Otros enteropatógenos</vt:lpstr>
      <vt:lpstr>Otros enteropatógenos</vt:lpstr>
      <vt:lpstr>Otros enteropatógenos</vt:lpstr>
      <vt:lpstr>Otros enteropatógenos</vt:lpstr>
      <vt:lpstr>Otros enteropatógenos</vt:lpstr>
      <vt:lpstr>Otros enteropatógenos</vt:lpstr>
      <vt:lpstr>Otros enteropatógenos</vt:lpstr>
      <vt:lpstr>Otros enteropatógenos</vt:lpstr>
      <vt:lpstr>Otros enteropatógenos</vt:lpstr>
      <vt:lpstr>Otros enteropatógenos</vt:lpstr>
      <vt:lpstr>Otros enteropatógenos</vt:lpstr>
      <vt:lpstr>Otros enteropatógenos</vt:lpstr>
      <vt:lpstr>Otros enteropatógenos</vt:lpstr>
      <vt:lpstr>Otros enteropatógenos</vt:lpstr>
      <vt:lpstr>Otros enteropatógenos</vt:lpstr>
      <vt:lpstr>Otros enteropatógenos</vt:lpstr>
      <vt:lpstr>Otros enteropatógenos</vt:lpstr>
      <vt:lpstr>Otros enteropatógenos</vt:lpstr>
      <vt:lpstr>Otros enteropatógenos</vt:lpstr>
      <vt:lpstr>Otros enteropatógenos</vt:lpstr>
      <vt:lpstr>Otros enteropatógenos</vt:lpstr>
      <vt:lpstr>Otros enteropatógenos</vt:lpstr>
      <vt:lpstr>Otros enteropatógenos</vt:lpstr>
      <vt:lpstr>Otros enteropatógenos</vt:lpstr>
      <vt:lpstr>Otros enteropatógenos</vt:lpstr>
      <vt:lpstr>Otros enteropatógenos</vt:lpstr>
      <vt:lpstr>Otros enteropatógenos</vt:lpstr>
      <vt:lpstr>Otros enteropatógenos</vt:lpstr>
      <vt:lpstr>Otros enteropatógenos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Bacteriologia</dc:title>
  <dc:creator>DELL 5110</dc:creator>
  <cp:lastModifiedBy>Omar Becerril</cp:lastModifiedBy>
  <cp:revision>3</cp:revision>
  <dcterms:created xsi:type="dcterms:W3CDTF">2018-07-27T01:57:24Z</dcterms:created>
  <dcterms:modified xsi:type="dcterms:W3CDTF">2019-10-18T16:01:23Z</dcterms:modified>
</cp:coreProperties>
</file>